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D919EA-5D13-4111-8552-71AB0AC288D1}" v="2" dt="2023-07-18T18:01:50.2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90"/>
  </p:normalViewPr>
  <p:slideViewPr>
    <p:cSldViewPr snapToGrid="0" snapToObjects="1">
      <p:cViewPr varScale="1">
        <p:scale>
          <a:sx n="48" d="100"/>
          <a:sy n="48" d="100"/>
        </p:scale>
        <p:origin x="22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dith Varner" userId="ec1a71aff7b9201c" providerId="LiveId" clId="{3425C692-9F22-48A0-9812-0275C5949405}"/>
    <pc:docChg chg="delSld">
      <pc:chgData name="Judith Varner" userId="ec1a71aff7b9201c" providerId="LiveId" clId="{3425C692-9F22-48A0-9812-0275C5949405}" dt="2021-07-12T22:34:40.167" v="0" actId="2696"/>
      <pc:docMkLst>
        <pc:docMk/>
      </pc:docMkLst>
      <pc:sldChg chg="del">
        <pc:chgData name="Judith Varner" userId="ec1a71aff7b9201c" providerId="LiveId" clId="{3425C692-9F22-48A0-9812-0275C5949405}" dt="2021-07-12T22:34:40.167" v="0" actId="2696"/>
        <pc:sldMkLst>
          <pc:docMk/>
          <pc:sldMk cId="3130378239" sldId="273"/>
        </pc:sldMkLst>
      </pc:sldChg>
    </pc:docChg>
  </pc:docChgLst>
  <pc:docChgLst>
    <pc:chgData name="Judith Varner" userId="ec1a71aff7b9201c" providerId="LiveId" clId="{E3D919EA-5D13-4111-8552-71AB0AC288D1}"/>
    <pc:docChg chg="custSel modSld">
      <pc:chgData name="Judith Varner" userId="ec1a71aff7b9201c" providerId="LiveId" clId="{E3D919EA-5D13-4111-8552-71AB0AC288D1}" dt="2023-08-01T22:26:05.994" v="76" actId="20577"/>
      <pc:docMkLst>
        <pc:docMk/>
      </pc:docMkLst>
      <pc:sldChg chg="addSp delSp modSp mod">
        <pc:chgData name="Judith Varner" userId="ec1a71aff7b9201c" providerId="LiveId" clId="{E3D919EA-5D13-4111-8552-71AB0AC288D1}" dt="2023-08-01T22:26:05.994" v="76" actId="20577"/>
        <pc:sldMkLst>
          <pc:docMk/>
          <pc:sldMk cId="903839210" sldId="260"/>
        </pc:sldMkLst>
        <pc:spChg chg="mod">
          <ac:chgData name="Judith Varner" userId="ec1a71aff7b9201c" providerId="LiveId" clId="{E3D919EA-5D13-4111-8552-71AB0AC288D1}" dt="2023-07-31T00:03:06.960" v="40" actId="33524"/>
          <ac:spMkLst>
            <pc:docMk/>
            <pc:sldMk cId="903839210" sldId="260"/>
            <ac:spMk id="3" creationId="{57341229-2A03-6146-82FF-23281BE5DA94}"/>
          </ac:spMkLst>
        </pc:spChg>
        <pc:spChg chg="mod">
          <ac:chgData name="Judith Varner" userId="ec1a71aff7b9201c" providerId="LiveId" clId="{E3D919EA-5D13-4111-8552-71AB0AC288D1}" dt="2023-08-01T22:26:05.994" v="76" actId="20577"/>
          <ac:spMkLst>
            <pc:docMk/>
            <pc:sldMk cId="903839210" sldId="260"/>
            <ac:spMk id="4" creationId="{D30145EE-2C58-774E-B0EF-167349563C15}"/>
          </ac:spMkLst>
        </pc:spChg>
        <pc:spChg chg="add del mod">
          <ac:chgData name="Judith Varner" userId="ec1a71aff7b9201c" providerId="LiveId" clId="{E3D919EA-5D13-4111-8552-71AB0AC288D1}" dt="2023-07-18T18:01:28.319" v="9"/>
          <ac:spMkLst>
            <pc:docMk/>
            <pc:sldMk cId="903839210" sldId="260"/>
            <ac:spMk id="5" creationId="{9A763157-F2FB-5DE8-46DD-4080B180962B}"/>
          </ac:spMkLst>
        </pc:spChg>
        <pc:spChg chg="mod">
          <ac:chgData name="Judith Varner" userId="ec1a71aff7b9201c" providerId="LiveId" clId="{E3D919EA-5D13-4111-8552-71AB0AC288D1}" dt="2023-07-18T18:00:57.797" v="1" actId="20577"/>
          <ac:spMkLst>
            <pc:docMk/>
            <pc:sldMk cId="903839210" sldId="260"/>
            <ac:spMk id="7" creationId="{3153C77D-2029-C646-9F19-6C4DF45E244F}"/>
          </ac:spMkLst>
        </pc:spChg>
        <pc:spChg chg="mod">
          <ac:chgData name="Judith Varner" userId="ec1a71aff7b9201c" providerId="LiveId" clId="{E3D919EA-5D13-4111-8552-71AB0AC288D1}" dt="2023-07-31T00:02:50.040" v="39" actId="20577"/>
          <ac:spMkLst>
            <pc:docMk/>
            <pc:sldMk cId="903839210" sldId="260"/>
            <ac:spMk id="8" creationId="{369BE2D2-553A-A74E-9990-6803EFACF1BB}"/>
          </ac:spMkLst>
        </pc:spChg>
        <pc:spChg chg="add mod">
          <ac:chgData name="Judith Varner" userId="ec1a71aff7b9201c" providerId="LiveId" clId="{E3D919EA-5D13-4111-8552-71AB0AC288D1}" dt="2023-07-18T18:01:39.048" v="12" actId="208"/>
          <ac:spMkLst>
            <pc:docMk/>
            <pc:sldMk cId="903839210" sldId="260"/>
            <ac:spMk id="9" creationId="{885947D4-0D30-6ABE-6C16-8EA2F08AFB86}"/>
          </ac:spMkLst>
        </pc:spChg>
        <pc:spChg chg="add mod">
          <ac:chgData name="Judith Varner" userId="ec1a71aff7b9201c" providerId="LiveId" clId="{E3D919EA-5D13-4111-8552-71AB0AC288D1}" dt="2023-07-18T18:02:12.071" v="21" actId="1076"/>
          <ac:spMkLst>
            <pc:docMk/>
            <pc:sldMk cId="903839210" sldId="260"/>
            <ac:spMk id="11" creationId="{72D1B54D-6F1C-C352-4D73-A79A8F19084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CDAC-789B-F049-92FE-1EBDBBC82620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756-25D7-E545-9E4A-100AA3FB7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62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CDAC-789B-F049-92FE-1EBDBBC82620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756-25D7-E545-9E4A-100AA3FB7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5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CDAC-789B-F049-92FE-1EBDBBC82620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756-25D7-E545-9E4A-100AA3FB7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7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CDAC-789B-F049-92FE-1EBDBBC82620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756-25D7-E545-9E4A-100AA3FB7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6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CDAC-789B-F049-92FE-1EBDBBC82620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756-25D7-E545-9E4A-100AA3FB7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62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CDAC-789B-F049-92FE-1EBDBBC82620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756-25D7-E545-9E4A-100AA3FB7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87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CDAC-789B-F049-92FE-1EBDBBC82620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756-25D7-E545-9E4A-100AA3FB7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2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CDAC-789B-F049-92FE-1EBDBBC82620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756-25D7-E545-9E4A-100AA3FB7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8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CDAC-789B-F049-92FE-1EBDBBC82620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756-25D7-E545-9E4A-100AA3FB7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9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CDAC-789B-F049-92FE-1EBDBBC82620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756-25D7-E545-9E4A-100AA3FB7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01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CDAC-789B-F049-92FE-1EBDBBC82620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756-25D7-E545-9E4A-100AA3FB7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7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CCDAC-789B-F049-92FE-1EBDBBC82620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73756-25D7-E545-9E4A-100AA3FB7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4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arneju@boe.richmond.k12.ga.u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AE8930-FC8B-9F4A-B18C-F5541104F98C}"/>
              </a:ext>
            </a:extLst>
          </p:cNvPr>
          <p:cNvSpPr txBox="1"/>
          <p:nvPr/>
        </p:nvSpPr>
        <p:spPr>
          <a:xfrm>
            <a:off x="3153747" y="3153745"/>
            <a:ext cx="35642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</a:rPr>
              <a:t>Ms. J. Varner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341229-2A03-6146-82FF-23281BE5DA94}"/>
              </a:ext>
            </a:extLst>
          </p:cNvPr>
          <p:cNvSpPr txBox="1"/>
          <p:nvPr/>
        </p:nvSpPr>
        <p:spPr>
          <a:xfrm>
            <a:off x="2873829" y="4030822"/>
            <a:ext cx="43480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can’t wait to teach your child this year. We are going to have fun learning to work as a team to achieve our goals. In my classroom, I view the students as my own children, and I can’t wait for them to grow this year.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0145EE-2C58-774E-B0EF-167349563C15}"/>
              </a:ext>
            </a:extLst>
          </p:cNvPr>
          <p:cNvSpPr/>
          <p:nvPr/>
        </p:nvSpPr>
        <p:spPr>
          <a:xfrm>
            <a:off x="2426068" y="5693909"/>
            <a:ext cx="479582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was born in Tennessee and grew up all over the United States. My dad is retired Army. My mom is also an educator at W.S. </a:t>
            </a:r>
            <a:r>
              <a:rPr lang="en-US"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Hornsby Elementary.  </a:t>
            </a:r>
            <a:r>
              <a:rPr lang="en-US" sz="1400" i="0" dirty="0">
                <a:solidFill>
                  <a:srgbClr val="32323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have traveled to Rome, Italy, and England to study abroad. I have 3 brothers, 2 nephews, and 4 nieces. I have a cat named Loki and an Old English Bulldog named Chewy.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7879C8-7944-384C-BC12-755D165951FD}"/>
              </a:ext>
            </a:extLst>
          </p:cNvPr>
          <p:cNvSpPr/>
          <p:nvPr/>
        </p:nvSpPr>
        <p:spPr>
          <a:xfrm>
            <a:off x="457200" y="5540000"/>
            <a:ext cx="15395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Century Gothic" panose="020B0502020202020204" pitchFamily="34" charset="0"/>
              </a:rPr>
              <a:t>Food: </a:t>
            </a:r>
            <a:r>
              <a:rPr lang="en-US" sz="1400" dirty="0">
                <a:latin typeface="Century Gothic" panose="020B0502020202020204" pitchFamily="34" charset="0"/>
              </a:rPr>
              <a:t>Pizza</a:t>
            </a:r>
          </a:p>
          <a:p>
            <a:r>
              <a:rPr lang="en-US" sz="1400" b="1" dirty="0">
                <a:latin typeface="Century Gothic" panose="020B0502020202020204" pitchFamily="34" charset="0"/>
              </a:rPr>
              <a:t>Color:</a:t>
            </a:r>
            <a:r>
              <a:rPr lang="en-US" sz="1400" dirty="0">
                <a:latin typeface="Century Gothic" panose="020B0502020202020204" pitchFamily="34" charset="0"/>
              </a:rPr>
              <a:t> Pink</a:t>
            </a:r>
            <a:endParaRPr lang="en-US" sz="1400" b="1" dirty="0">
              <a:latin typeface="Century Gothic" panose="020B0502020202020204" pitchFamily="34" charset="0"/>
            </a:endParaRPr>
          </a:p>
          <a:p>
            <a:r>
              <a:rPr lang="en-US" sz="1400" b="1" dirty="0">
                <a:latin typeface="Century Gothic" panose="020B0502020202020204" pitchFamily="34" charset="0"/>
              </a:rPr>
              <a:t>Sports team: </a:t>
            </a:r>
            <a:r>
              <a:rPr lang="en-US" sz="1400" dirty="0">
                <a:latin typeface="Century Gothic" panose="020B0502020202020204" pitchFamily="34" charset="0"/>
              </a:rPr>
              <a:t>Braves</a:t>
            </a:r>
          </a:p>
          <a:p>
            <a:r>
              <a:rPr lang="en-US" sz="1400" b="1" dirty="0">
                <a:latin typeface="Century Gothic" panose="020B0502020202020204" pitchFamily="34" charset="0"/>
              </a:rPr>
              <a:t>Snack: </a:t>
            </a:r>
            <a:r>
              <a:rPr lang="en-US" sz="1400" dirty="0">
                <a:latin typeface="Century Gothic" panose="020B0502020202020204" pitchFamily="34" charset="0"/>
              </a:rPr>
              <a:t>Peanuts</a:t>
            </a:r>
          </a:p>
          <a:p>
            <a:r>
              <a:rPr lang="en-US" sz="1400" b="1" dirty="0">
                <a:latin typeface="Century Gothic" panose="020B0502020202020204" pitchFamily="34" charset="0"/>
              </a:rPr>
              <a:t>Store: </a:t>
            </a:r>
            <a:r>
              <a:rPr lang="en-US" sz="1400" dirty="0">
                <a:latin typeface="Century Gothic" panose="020B0502020202020204" pitchFamily="34" charset="0"/>
              </a:rPr>
              <a:t>Hobby Lobby</a:t>
            </a:r>
            <a:endParaRPr lang="en-US" sz="1400" b="1" dirty="0">
              <a:latin typeface="Century Gothic" panose="020B0502020202020204" pitchFamily="34" charset="0"/>
            </a:endParaRPr>
          </a:p>
          <a:p>
            <a:endParaRPr lang="en-US" sz="1400" b="1" dirty="0">
              <a:latin typeface="Century Gothic" panose="020B0502020202020204" pitchFamily="34" charset="0"/>
            </a:endParaRPr>
          </a:p>
          <a:p>
            <a:endParaRPr lang="en-US" sz="1400" b="1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53C77D-2029-C646-9F19-6C4DF45E244F}"/>
              </a:ext>
            </a:extLst>
          </p:cNvPr>
          <p:cNvSpPr/>
          <p:nvPr/>
        </p:nvSpPr>
        <p:spPr>
          <a:xfrm>
            <a:off x="345449" y="7811669"/>
            <a:ext cx="445048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323232"/>
                </a:solidFill>
                <a:latin typeface="Open Sans" panose="020B0606030504020204" pitchFamily="34" charset="0"/>
              </a:rPr>
              <a:t>T</a:t>
            </a:r>
            <a:r>
              <a:rPr lang="en-US" sz="160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his is my 11th year teaching. I have taught pre-k, kindergarten, first-grade, and EIP K-2. I have a Bachelor of Education- Early Childhood and a Master of Education- Curriculum and Instruction. I am currently working on my Doctorate of Education- Literacy, Reading, and Assessment.</a:t>
            </a:r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9BE2D2-553A-A74E-9990-6803EFACF1BB}"/>
              </a:ext>
            </a:extLst>
          </p:cNvPr>
          <p:cNvSpPr/>
          <p:nvPr/>
        </p:nvSpPr>
        <p:spPr>
          <a:xfrm>
            <a:off x="5188038" y="7787434"/>
            <a:ext cx="223891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Email: </a:t>
            </a:r>
            <a:r>
              <a:rPr lang="en-US" sz="1400" dirty="0">
                <a:solidFill>
                  <a:srgbClr val="0563C1"/>
                </a:solidFill>
                <a:latin typeface="Century Gothic" panose="020B0502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varneju@boe.richmond.k12.ga.us</a:t>
            </a:r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r>
              <a:rPr lang="en-US" sz="1400" b="1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Phone: </a:t>
            </a:r>
            <a:r>
              <a:rPr lang="en-US" sz="1400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706-823-6928</a:t>
            </a:r>
            <a:endParaRPr lang="en-US" sz="1400" dirty="0">
              <a:latin typeface="Century Gothic" panose="020B0502020202020204" pitchFamily="34" charset="0"/>
            </a:endParaRPr>
          </a:p>
        </p:txBody>
      </p:sp>
      <p:pic>
        <p:nvPicPr>
          <p:cNvPr id="10" name="Picture 9" descr="A person standing next to a statue&#10;&#10;Description automatically generated with medium confidence">
            <a:extLst>
              <a:ext uri="{FF2B5EF4-FFF2-40B4-BE49-F238E27FC236}">
                <a16:creationId xmlns:a16="http://schemas.microsoft.com/office/drawing/2014/main" id="{7946DAC2-75C6-45BB-B357-D5BA0370E31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169" t="12500" r="37781" b="50000"/>
          <a:stretch/>
        </p:blipFill>
        <p:spPr>
          <a:xfrm>
            <a:off x="345449" y="3101954"/>
            <a:ext cx="2044794" cy="1927246"/>
          </a:xfrm>
          <a:prstGeom prst="ellipse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85947D4-0D30-6ABE-6C16-8EA2F08AFB86}"/>
              </a:ext>
            </a:extLst>
          </p:cNvPr>
          <p:cNvSpPr/>
          <p:nvPr/>
        </p:nvSpPr>
        <p:spPr>
          <a:xfrm>
            <a:off x="5188038" y="3756991"/>
            <a:ext cx="437510" cy="27383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D1B54D-6F1C-C352-4D73-A79A8F190848}"/>
              </a:ext>
            </a:extLst>
          </p:cNvPr>
          <p:cNvSpPr txBox="1"/>
          <p:nvPr/>
        </p:nvSpPr>
        <p:spPr>
          <a:xfrm>
            <a:off x="5062701" y="3635244"/>
            <a:ext cx="735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2nd</a:t>
            </a:r>
          </a:p>
        </p:txBody>
      </p:sp>
    </p:spTree>
    <p:extLst>
      <p:ext uri="{BB962C8B-B14F-4D97-AF65-F5344CB8AC3E}">
        <p14:creationId xmlns:p14="http://schemas.microsoft.com/office/powerpoint/2010/main" val="90383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7147</TotalTime>
  <Words>217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Giannattasio</dc:creator>
  <cp:lastModifiedBy>Judith Varner</cp:lastModifiedBy>
  <cp:revision>11</cp:revision>
  <dcterms:created xsi:type="dcterms:W3CDTF">2019-07-13T18:20:20Z</dcterms:created>
  <dcterms:modified xsi:type="dcterms:W3CDTF">2023-08-01T22:26:07Z</dcterms:modified>
</cp:coreProperties>
</file>